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E2EE5-6A0A-451F-90AE-C4AA8FB2675F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25704-9CDC-400F-9B98-88C332A71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25704-9CDC-400F-9B98-88C332A71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25704-9CDC-400F-9B98-88C332A716B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D4921-B79A-45AA-898E-1392EC215345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85B51-5101-45E7-8EFB-D2D962606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D4921-B79A-45AA-898E-1392EC215345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85B51-5101-45E7-8EFB-D2D962606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D4921-B79A-45AA-898E-1392EC215345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85B51-5101-45E7-8EFB-D2D962606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D4921-B79A-45AA-898E-1392EC215345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85B51-5101-45E7-8EFB-D2D962606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D4921-B79A-45AA-898E-1392EC215345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85B51-5101-45E7-8EFB-D2D962606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D4921-B79A-45AA-898E-1392EC215345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85B51-5101-45E7-8EFB-D2D962606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D4921-B79A-45AA-898E-1392EC215345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85B51-5101-45E7-8EFB-D2D962606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D4921-B79A-45AA-898E-1392EC215345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85B51-5101-45E7-8EFB-D2D962606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D4921-B79A-45AA-898E-1392EC215345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85B51-5101-45E7-8EFB-D2D962606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D4921-B79A-45AA-898E-1392EC215345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85B51-5101-45E7-8EFB-D2D962606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93D4921-B79A-45AA-898E-1392EC215345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FB85B51-5101-45E7-8EFB-D2D962606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3D4921-B79A-45AA-898E-1392EC215345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FB85B51-5101-45E7-8EFB-D2D962606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Similes , Idioms , and Homophones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BY  </a:t>
            </a:r>
            <a:r>
              <a:rPr lang="en-US" sz="4000" dirty="0" err="1" smtClean="0"/>
              <a:t>Kezmen</a:t>
            </a:r>
            <a:r>
              <a:rPr lang="en-US" sz="4000" dirty="0" smtClean="0"/>
              <a:t> and </a:t>
            </a:r>
            <a:r>
              <a:rPr lang="en-US" sz="4000" dirty="0" err="1" smtClean="0"/>
              <a:t>Rylee</a:t>
            </a:r>
            <a:r>
              <a:rPr lang="en-US" sz="4000" dirty="0" smtClean="0"/>
              <a:t>                                             </a:t>
            </a:r>
            <a:endParaRPr lang="en-US" sz="40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Homophone sentence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Before I die I want to dye my hair.</a:t>
            </a:r>
            <a:endParaRPr lang="en-US" sz="5400" dirty="0"/>
          </a:p>
        </p:txBody>
      </p:sp>
      <p:pic>
        <p:nvPicPr>
          <p:cNvPr id="2050" name="Picture 2" descr="C:\Documents and Settings\rlbay816\Local Settings\Temporary Internet Files\Content.IE5\O7XUB4DS\MP9004387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48000"/>
            <a:ext cx="3973512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sentence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Similes, Idioms and Homophones are not the same at all but are close friends. </a:t>
            </a:r>
            <a:endParaRPr lang="en-US" sz="5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simile?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way of describing something by comparing it with something else. Also use like and as in your simile. </a:t>
            </a:r>
            <a:endParaRPr lang="en-US" sz="5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simile sentence.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The girl is </a:t>
            </a:r>
            <a:r>
              <a:rPr lang="en-US" sz="5400" dirty="0" smtClean="0">
                <a:latin typeface="Arial Rounded MT Bold" pitchFamily="34" charset="0"/>
              </a:rPr>
              <a:t>as</a:t>
            </a:r>
            <a:r>
              <a:rPr lang="en-US" sz="5400" dirty="0" smtClean="0"/>
              <a:t> skinny as a string of hair.</a:t>
            </a:r>
            <a:endParaRPr lang="en-US" sz="5400" dirty="0"/>
          </a:p>
        </p:txBody>
      </p:sp>
      <p:pic>
        <p:nvPicPr>
          <p:cNvPr id="1026" name="Picture 2" descr="C:\Documents and Settings\rlbay816\Local Settings\Temporary Internet Files\Content.IE5\MN0E7TBS\MC9004382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663" y="3952875"/>
            <a:ext cx="1501775" cy="18637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simile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I have a kick </a:t>
            </a:r>
            <a:r>
              <a:rPr lang="en-US" sz="5400" dirty="0" smtClean="0">
                <a:latin typeface="Arial Rounded MT Bold" pitchFamily="34" charset="0"/>
              </a:rPr>
              <a:t>like</a:t>
            </a:r>
            <a:r>
              <a:rPr lang="en-US" sz="5400" dirty="0" smtClean="0"/>
              <a:t> a soccer  professional .</a:t>
            </a:r>
            <a:endParaRPr lang="en-US" sz="5400" dirty="0"/>
          </a:p>
        </p:txBody>
      </p:sp>
      <p:pic>
        <p:nvPicPr>
          <p:cNvPr id="2050" name="Picture 2" descr="C:\Documents and Settings\rlbay816\Local Settings\Temporary Internet Files\Content.IE5\OTDYIL2O\MC9004354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95600"/>
            <a:ext cx="22860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idiom is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commonly used expression or a phrase that means something different from what it appears to mean. </a:t>
            </a: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Idiom sentence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School is </a:t>
            </a:r>
            <a:r>
              <a:rPr lang="en-US" sz="4800" dirty="0" smtClean="0">
                <a:latin typeface="Arial Rounded MT Bold" pitchFamily="34" charset="0"/>
              </a:rPr>
              <a:t>a piece of cake </a:t>
            </a:r>
            <a:r>
              <a:rPr lang="en-US" sz="4800" dirty="0" smtClean="0"/>
              <a:t>for my older brother in third grade</a:t>
            </a:r>
          </a:p>
          <a:p>
            <a:r>
              <a:rPr lang="en-US" sz="4800" dirty="0" smtClean="0"/>
              <a:t>Third grade is easy for older siblings.</a:t>
            </a:r>
            <a:endParaRPr lang="en-US" sz="4800" dirty="0"/>
          </a:p>
        </p:txBody>
      </p:sp>
      <p:pic>
        <p:nvPicPr>
          <p:cNvPr id="2050" name="Picture 2" descr="C:\Documents and Settings\rlbay816\Local Settings\Temporary Internet Files\Content.IE5\O7XUB4DS\MC90043484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667000" y="3429000"/>
            <a:ext cx="3666226" cy="4186650"/>
          </a:xfrm>
          <a:prstGeom prst="rect">
            <a:avLst/>
          </a:prstGeom>
          <a:noFill/>
        </p:spPr>
      </p:pic>
      <p:pic>
        <p:nvPicPr>
          <p:cNvPr id="2051" name="Picture 3" descr="C:\Documents and Settings\rlbay816\Local Settings\Temporary Internet Files\Content.IE5\MN0E7TBS\MP90044451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24400" y="5791200"/>
            <a:ext cx="1041400" cy="7810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Idiom sentence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There's </a:t>
            </a:r>
            <a:r>
              <a:rPr lang="en-US" sz="4800" dirty="0" smtClean="0">
                <a:latin typeface="Arial Rounded MT Bold" pitchFamily="34" charset="0"/>
              </a:rPr>
              <a:t>a frog in her throat</a:t>
            </a:r>
            <a:r>
              <a:rPr lang="en-US" sz="4800" dirty="0" smtClean="0"/>
              <a:t> today .</a:t>
            </a:r>
          </a:p>
          <a:p>
            <a:r>
              <a:rPr lang="en-US" sz="4800" dirty="0" smtClean="0"/>
              <a:t>Sounds like your sick.</a:t>
            </a:r>
            <a:endParaRPr lang="en-US" sz="4800" dirty="0"/>
          </a:p>
        </p:txBody>
      </p:sp>
      <p:pic>
        <p:nvPicPr>
          <p:cNvPr id="1026" name="Picture 2" descr="C:\Documents and Settings\rlbay816\Local Settings\Temporary Internet Files\Content.IE5\OTDYIL2O\MP9001851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57600"/>
            <a:ext cx="7126288" cy="2362200"/>
          </a:xfrm>
          <a:prstGeom prst="rect">
            <a:avLst/>
          </a:prstGeom>
          <a:noFill/>
        </p:spPr>
      </p:pic>
      <p:pic>
        <p:nvPicPr>
          <p:cNvPr id="1027" name="Picture 3" descr="C:\Documents and Settings\rlbay816\Local Settings\Temporary Internet Files\Content.IE5\ZE6R0Y2X\MC9004412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419600"/>
            <a:ext cx="401379" cy="457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homophone is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2 words that sound the same but have different meanings and are spelled differently. </a:t>
            </a:r>
            <a:endParaRPr lang="en-US" sz="5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Homophone sentence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You are right I need to write like this!</a:t>
            </a:r>
            <a:endParaRPr lang="en-US" sz="5400" dirty="0"/>
          </a:p>
        </p:txBody>
      </p:sp>
      <p:pic>
        <p:nvPicPr>
          <p:cNvPr id="1026" name="Picture 2" descr="C:\Documents and Settings\rlbay816\Local Settings\Temporary Internet Files\Content.IE5\O7XUB4DS\MP9004394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733800"/>
            <a:ext cx="46482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115</TotalTime>
  <Words>192</Words>
  <Application>Microsoft Office PowerPoint</Application>
  <PresentationFormat>On-screen Show (4:3)</PresentationFormat>
  <Paragraphs>26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Metro</vt:lpstr>
      <vt:lpstr>Similes , Idioms , and Homophones</vt:lpstr>
      <vt:lpstr>What is a simile?</vt:lpstr>
      <vt:lpstr>First simile sentence.</vt:lpstr>
      <vt:lpstr>Second simile sentence</vt:lpstr>
      <vt:lpstr>An idiom is …</vt:lpstr>
      <vt:lpstr>Sample Idiom sentence 1</vt:lpstr>
      <vt:lpstr>Sample Idiom sentence 2</vt:lpstr>
      <vt:lpstr>A homophone is ...</vt:lpstr>
      <vt:lpstr>Homophone sentence 1</vt:lpstr>
      <vt:lpstr>Homophone sentence 2</vt:lpstr>
      <vt:lpstr>Closing sentence </vt:lpstr>
    </vt:vector>
  </TitlesOfParts>
  <Company>Deer Valley 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Similes , Idioms , and Homophones</dc:title>
  <dc:creator>Bayus Rylee L</dc:creator>
  <cp:lastModifiedBy>Bayus Rylee L</cp:lastModifiedBy>
  <cp:revision>20</cp:revision>
  <dcterms:created xsi:type="dcterms:W3CDTF">2011-05-17T19:44:09Z</dcterms:created>
  <dcterms:modified xsi:type="dcterms:W3CDTF">2011-05-20T20:46:37Z</dcterms:modified>
</cp:coreProperties>
</file>